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46396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2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1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8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81212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67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2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8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7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676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111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E24A85A-AFE2-47D9-9D17-E21C01C1CBB2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E0CF488-CFA0-4F4F-8BA9-04BDF8F39E7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873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omenlovetech.com/a-look-back-at-a-decade-of-apples-ipad/" TargetMode="External"/><Relationship Id="rId2" Type="http://schemas.openxmlformats.org/officeDocument/2006/relationships/hyperlink" Target="https://www.apple.com/newsroom/2019/09/apple-introduces-new-version-of-the-most-popular-ipad-starting-at-329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net.com/news/gartner-hype-cycle-peaks-for-ipad-3d-display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cket-lint.com/tablets/news/apple/146888-history-of-the-apple-ipad" TargetMode="External"/><Relationship Id="rId2" Type="http://schemas.openxmlformats.org/officeDocument/2006/relationships/hyperlink" Target="https://www.computerworld.com/article/3269331/the-evolution-of-the-ipa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4E063-152D-4B5B-9ADA-80F989AD0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1086237"/>
          </a:xfrm>
        </p:spPr>
        <p:txBody>
          <a:bodyPr/>
          <a:lstStyle/>
          <a:p>
            <a:r>
              <a:rPr lang="en-US" sz="3200" b="1" dirty="0"/>
              <a:t>Innovation of the Apple iPad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F68A0-D568-481B-AB58-59CE2EB7C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103418"/>
            <a:ext cx="6831673" cy="2715491"/>
          </a:xfrm>
        </p:spPr>
        <p:txBody>
          <a:bodyPr>
            <a:normAutofit/>
          </a:bodyPr>
          <a:lstStyle/>
          <a:p>
            <a:r>
              <a:rPr lang="en-US" dirty="0"/>
              <a:t>Author</a:t>
            </a:r>
          </a:p>
          <a:p>
            <a:r>
              <a:rPr lang="en-US" dirty="0"/>
              <a:t>Institutional Affiliation</a:t>
            </a:r>
          </a:p>
          <a:p>
            <a:r>
              <a:rPr lang="en-US" dirty="0"/>
              <a:t>Instructor</a:t>
            </a:r>
          </a:p>
          <a:p>
            <a:r>
              <a:rPr lang="en-US" dirty="0"/>
              <a:t>Course code</a:t>
            </a:r>
          </a:p>
          <a:p>
            <a:r>
              <a:rPr lang="en-US" dirty="0"/>
              <a:t>Date of submission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5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EC73E-CBF4-4A0F-8856-308670B9A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378229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 first phase of this innovation was the idea to innovate a device that could operate just like smartphones, computers and laptops. </a:t>
            </a:r>
          </a:p>
          <a:p>
            <a:pPr algn="just"/>
            <a:r>
              <a:rPr lang="en-US" dirty="0"/>
              <a:t>The company was so much focused on carving out space between laptops and smartphones</a:t>
            </a:r>
          </a:p>
          <a:p>
            <a:pPr algn="just"/>
            <a:r>
              <a:rPr lang="en-US" dirty="0"/>
              <a:t>During this phase, critics argued that the new device would be worthless because the expected features were already on smartphones and laptops. </a:t>
            </a:r>
          </a:p>
          <a:p>
            <a:pPr algn="just"/>
            <a:r>
              <a:rPr lang="en-US" dirty="0"/>
              <a:t>Based on the company’s organizational goals, Apple Inc. has continued to demonstrate a huge desire to achieve success, particularly through innovation. </a:t>
            </a:r>
          </a:p>
        </p:txBody>
      </p:sp>
    </p:spTree>
    <p:extLst>
      <p:ext uri="{BB962C8B-B14F-4D97-AF65-F5344CB8AC3E}">
        <p14:creationId xmlns:p14="http://schemas.microsoft.com/office/powerpoint/2010/main" val="2476156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0436E-D38B-4B7A-ACDE-6B2DF5E1E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Apple iPad was invented by the company in 2010 because the company felt that the consumers needed a product with more advanced features. </a:t>
            </a:r>
          </a:p>
          <a:p>
            <a:r>
              <a:rPr lang="en-US" dirty="0"/>
              <a:t>A product that could employ the A4 processor and supports WIFI and 3G networks (Apple.com, 2021). </a:t>
            </a:r>
          </a:p>
          <a:p>
            <a:r>
              <a:rPr lang="en-US" dirty="0"/>
              <a:t>During the period between 2010 and 2012, there were a lot of expectations regarding this new product. </a:t>
            </a:r>
          </a:p>
          <a:p>
            <a:r>
              <a:rPr lang="en-US" dirty="0"/>
              <a:t>It is essential to note that this went on for a couple of years. Arguably, this enabled the company to sell millions of devices, especially after the launch of the new product in the market.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02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7431-40E0-4A15-8FB6-DC6F7DC9E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Cont</a:t>
            </a:r>
            <a:r>
              <a:rPr lang="en-US" sz="3200" dirty="0"/>
              <a:t>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51DBE-8F2C-469D-8CC4-2A52BFB10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majority of the consumers at the time believed that this would a game-changer in the smartphone industry. </a:t>
            </a:r>
          </a:p>
          <a:p>
            <a:pPr algn="just"/>
            <a:r>
              <a:rPr lang="en-US" dirty="0"/>
              <a:t>Similar expectations were held by those in the education sector. </a:t>
            </a:r>
          </a:p>
          <a:p>
            <a:pPr algn="just"/>
            <a:r>
              <a:rPr lang="en-US" dirty="0"/>
              <a:t>They viewed the new innovation as a big development with great computing features that could significantly benefit the education sector (Brard, 2021). </a:t>
            </a:r>
          </a:p>
          <a:p>
            <a:pPr algn="just"/>
            <a:r>
              <a:rPr lang="en-US" dirty="0"/>
              <a:t>Besides being so attractive, the Apple iPad was liked by many people because of its portability, and many people believed they could perform computer-associated tasks on their phones while away from home. </a:t>
            </a:r>
          </a:p>
          <a:p>
            <a:pPr algn="just"/>
            <a:r>
              <a:rPr lang="en-US" dirty="0"/>
              <a:t>Observably, this was the period of inflated expectations. It happened during the period between 2014-2016 (Crothers, 2021). </a:t>
            </a:r>
          </a:p>
        </p:txBody>
      </p:sp>
    </p:spTree>
    <p:extLst>
      <p:ext uri="{BB962C8B-B14F-4D97-AF65-F5344CB8AC3E}">
        <p14:creationId xmlns:p14="http://schemas.microsoft.com/office/powerpoint/2010/main" val="157982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91A5A-E082-45D5-852E-A09BA3FD9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From 2016 – 2018, the device turned out to be one of the most beneficial innovations available in the market. </a:t>
            </a:r>
          </a:p>
          <a:p>
            <a:pPr algn="just"/>
            <a:r>
              <a:rPr lang="en-US" dirty="0"/>
              <a:t>Some of the early adopters began actually to enjoy the benefits associated with its use. </a:t>
            </a:r>
          </a:p>
          <a:p>
            <a:pPr algn="just"/>
            <a:r>
              <a:rPr lang="en-US" dirty="0"/>
              <a:t>The device enabled people to easily read digital content anywhere without having to carry laptops around. </a:t>
            </a:r>
          </a:p>
          <a:p>
            <a:pPr algn="just"/>
            <a:r>
              <a:rPr lang="en-US" dirty="0"/>
              <a:t>With so many advancements on the initial innovation, the technology is the plateau of productivity and has been in this stage for over two years. </a:t>
            </a:r>
          </a:p>
          <a:p>
            <a:pPr algn="just"/>
            <a:r>
              <a:rPr lang="en-US" dirty="0"/>
              <a:t>However, because of its productive and useful value, there has been an increasing uptake of the device in the market (McDonald &amp; </a:t>
            </a:r>
            <a:r>
              <a:rPr lang="en-US" dirty="0" err="1"/>
              <a:t>Mingis</a:t>
            </a:r>
            <a:r>
              <a:rPr lang="en-US" dirty="0"/>
              <a:t>, 2021). </a:t>
            </a:r>
          </a:p>
          <a:p>
            <a:pPr algn="just"/>
            <a:r>
              <a:rPr lang="en-US" dirty="0"/>
              <a:t>Currently, a majority of the consumers who have had a taste of the new product believe the device is unbelievably great. </a:t>
            </a:r>
          </a:p>
          <a:p>
            <a:pPr algn="just"/>
            <a:r>
              <a:rPr lang="en-US" dirty="0"/>
              <a:t>The latest models of the Apple iPads are powered by iOS 12 with great displays and touch capabilities. </a:t>
            </a:r>
          </a:p>
        </p:txBody>
      </p:sp>
    </p:spTree>
    <p:extLst>
      <p:ext uri="{BB962C8B-B14F-4D97-AF65-F5344CB8AC3E}">
        <p14:creationId xmlns:p14="http://schemas.microsoft.com/office/powerpoint/2010/main" val="3126115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53628-9419-4D9F-ACF0-71AABFFB7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Evolutions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3C08-13A0-4BAC-8C60-3A3A5332E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53491"/>
            <a:ext cx="9601200" cy="39139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The first device launched in the market was an Apple iPad that had a storage of 16GB and weighed about 730 grams. </a:t>
            </a:r>
          </a:p>
          <a:p>
            <a:r>
              <a:rPr lang="en-US" dirty="0"/>
              <a:t>Even though the device was great, with a display of 9.7 inches, it had no camera. In 2012, the company </a:t>
            </a:r>
            <a:r>
              <a:rPr lang="en-US" dirty="0" err="1"/>
              <a:t>revolutionalized</a:t>
            </a:r>
            <a:r>
              <a:rPr lang="en-US" dirty="0"/>
              <a:t> this innovation with a display of 7.9 inches and a weight of 310 grams. </a:t>
            </a:r>
          </a:p>
          <a:p>
            <a:r>
              <a:rPr lang="en-US" dirty="0"/>
              <a:t>During these years, between 2016 to now, no big advancement was made in the development of the new device. </a:t>
            </a:r>
          </a:p>
          <a:p>
            <a:r>
              <a:rPr lang="en-US" dirty="0"/>
              <a:t>However, from 2019 till now, the company has added more features to the devices, such as enhanced touch ID capabilities, Face ID, with an internal capacity of 128 GB.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97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2C486-DD2C-4E34-A9FA-ADA5EF719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/>
              <a:t>References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3B303-460C-44C1-8D8D-9DE256885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Apple introduces a new version of the most popular iPad, starting at $329. Apple Newsroom. (2021). Retrieved 4 June 2021, from </a:t>
            </a:r>
            <a:r>
              <a:rPr lang="en-US" dirty="0">
                <a:hlinkClick r:id="rId2"/>
              </a:rPr>
              <a:t>https://www.apple.com/newsroom/2019/09/apple-introduces-new-version-of-the-most-popular-ipad-starting-at-329/</a:t>
            </a:r>
            <a:r>
              <a:rPr lang="en-US" dirty="0"/>
              <a:t>.</a:t>
            </a:r>
          </a:p>
          <a:p>
            <a:endParaRPr lang="en-US" dirty="0"/>
          </a:p>
          <a:p>
            <a:pPr algn="just"/>
            <a:r>
              <a:rPr lang="en-US" dirty="0"/>
              <a:t>Brard, E. (2021). Apple's iPad: A Look Back At A Decade Of Innovation Apple's iPad. Women Love Tech. Retrieved 4 June 2021, from </a:t>
            </a:r>
            <a:r>
              <a:rPr lang="en-US" dirty="0">
                <a:hlinkClick r:id="rId3"/>
              </a:rPr>
              <a:t>https://womenlovetech.com/a-look-back-at-a-decade-of-apples-ipad/</a:t>
            </a:r>
            <a:r>
              <a:rPr lang="en-US" dirty="0"/>
              <a:t>.</a:t>
            </a:r>
          </a:p>
          <a:p>
            <a:endParaRPr lang="en-US" dirty="0"/>
          </a:p>
          <a:p>
            <a:pPr algn="just"/>
            <a:r>
              <a:rPr lang="en-US" dirty="0"/>
              <a:t>Crothers, B. (2021). Gartner: 'Hype Cycle' peaks for iPad, 3D displays. CNET. Retrieved 4 June 2021, from </a:t>
            </a:r>
            <a:r>
              <a:rPr lang="en-US" dirty="0">
                <a:hlinkClick r:id="rId4"/>
              </a:rPr>
              <a:t>https://www.cnet.com/news/gartner-hype-cycle-peaks-for-ipad-3d-displays/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19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A57F7-6D1F-4C0B-80C5-50D28BEA6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McDonald, G., &amp; </a:t>
            </a:r>
            <a:r>
              <a:rPr lang="en-US" dirty="0" err="1"/>
              <a:t>Mingis</a:t>
            </a:r>
            <a:r>
              <a:rPr lang="en-US" dirty="0"/>
              <a:t>, K. (2021). The evolution of the iPad. Computerworld. Retrieved 4 June 2021, from </a:t>
            </a:r>
            <a:r>
              <a:rPr lang="en-US" dirty="0">
                <a:hlinkClick r:id="rId2"/>
              </a:rPr>
              <a:t>https://www.computerworld.com/article/3269331/the-evolution-of-the-ipad.html</a:t>
            </a:r>
            <a:r>
              <a:rPr lang="en-US" dirty="0"/>
              <a:t>.</a:t>
            </a:r>
          </a:p>
          <a:p>
            <a:endParaRPr lang="en-US" dirty="0"/>
          </a:p>
          <a:p>
            <a:pPr algn="just"/>
            <a:r>
              <a:rPr lang="en-US" dirty="0"/>
              <a:t>The Apple iPad through time: Over a decade of iPad revisited. Pocket-lint. (2021). Retrieved 4 June 2021, from </a:t>
            </a:r>
            <a:r>
              <a:rPr lang="en-US" dirty="0">
                <a:hlinkClick r:id="rId3"/>
              </a:rPr>
              <a:t>https://www.pocket-lint.com/tablets/news/apple/146888-history-of-the-apple-ipad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99458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</TotalTime>
  <Words>797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Innovation of the Apple iPad</vt:lpstr>
      <vt:lpstr>PowerPoint Presentation</vt:lpstr>
      <vt:lpstr>PowerPoint Presentation</vt:lpstr>
      <vt:lpstr>Cont..</vt:lpstr>
      <vt:lpstr>PowerPoint Presentation</vt:lpstr>
      <vt:lpstr>Evolutions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of the Apple iPad</dc:title>
  <dc:creator>steveyoung640@gmail.com</dc:creator>
  <cp:lastModifiedBy>steveyoung640@gmail.com</cp:lastModifiedBy>
  <cp:revision>8</cp:revision>
  <dcterms:created xsi:type="dcterms:W3CDTF">2021-06-04T18:41:11Z</dcterms:created>
  <dcterms:modified xsi:type="dcterms:W3CDTF">2021-06-04T19:08:46Z</dcterms:modified>
</cp:coreProperties>
</file>